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C923-1E49-4BF5-9988-C36F40938CF4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CEBA-EC19-41A0-8BA9-864C1F613C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ickimage.ru/wp-content/uploads/images/detskie/pddinstruction/pamyatkaroditelya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2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xn--20-6kca3cknp9e.xn--p1ai/files/image/po-bezopasnoy-doroge-v-bezopasniy-mir.jpg"/>
          <p:cNvPicPr>
            <a:picLocks noChangeAspect="1" noChangeArrowheads="1"/>
          </p:cNvPicPr>
          <p:nvPr/>
        </p:nvPicPr>
        <p:blipFill>
          <a:blip r:embed="rId2"/>
          <a:srcRect r="49845"/>
          <a:stretch>
            <a:fillRect/>
          </a:stretch>
        </p:blipFill>
        <p:spPr bwMode="auto">
          <a:xfrm>
            <a:off x="0" y="0"/>
            <a:ext cx="6858000" cy="9060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xn--80aaa0ancjg3bzk.xn--p1ai/wp-content/uploads/2017/11/96934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8638" cy="922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konakovo.org/wp-content/uploads/2015/09/%D0%9B%D0%B8%D1%81%D1%82%D0%BE%D0%B2%D0%BA%D0%B0-%D0%90%D0%B2%D1%82%D0%BE%D0%BA%D1%80%D0%B5%D1%81%D0%BB%D0%BE1.jpg"/>
          <p:cNvPicPr>
            <a:picLocks noChangeAspect="1" noChangeArrowheads="1"/>
          </p:cNvPicPr>
          <p:nvPr/>
        </p:nvPicPr>
        <p:blipFill>
          <a:blip r:embed="rId2"/>
          <a:srcRect r="30010"/>
          <a:stretch>
            <a:fillRect/>
          </a:stretch>
        </p:blipFill>
        <p:spPr bwMode="auto">
          <a:xfrm>
            <a:off x="-1" y="0"/>
            <a:ext cx="6830083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r34urypsk110.ucoz.ru/Dokument/pamyatkarodpdd.jpg"/>
          <p:cNvPicPr>
            <a:picLocks noChangeAspect="1" noChangeArrowheads="1"/>
          </p:cNvPicPr>
          <p:nvPr/>
        </p:nvPicPr>
        <p:blipFill>
          <a:blip r:embed="rId2"/>
          <a:srcRect r="50199"/>
          <a:stretch>
            <a:fillRect/>
          </a:stretch>
        </p:blipFill>
        <p:spPr bwMode="auto">
          <a:xfrm>
            <a:off x="0" y="0"/>
            <a:ext cx="6858000" cy="91744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nlosinopetrovsk.ru/upload/gallery/216/27216_9ab988e14ad89eade38adfdc24b3e43f13c073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44"/>
            <a:ext cx="6858000" cy="5429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8" y="357158"/>
            <a:ext cx="523399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РОДИТЕЛИ!!!!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КУПИТЕ РЕБЁНКУ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АВТОКРЕСЛО!!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БЕЗОПАСНО!!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chool27-bobruisk.besthost.by/images/p18_16_01_201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rezentacii.info/wp-content/uploads/2015/11/k9cyOq8fWwxrAgU3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478" cy="9144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0" y="1357290"/>
            <a:ext cx="1414466" cy="4429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kamkrai-shkola1.ru/wp-content/uploads/2017/12/%D1%81%D0%B2%D0%B5%D1%82%D0%BE%D1%84%D0%BE%D1%80_res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0" y="1000100"/>
            <a:ext cx="292895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ch9himki.edumsko.ru/uploads/1000/921/section/43462/plakat_svetootrozhateli.jpg"/>
          <p:cNvPicPr>
            <a:picLocks noChangeAspect="1" noChangeArrowheads="1"/>
          </p:cNvPicPr>
          <p:nvPr/>
        </p:nvPicPr>
        <p:blipFill>
          <a:blip r:embed="rId2"/>
          <a:srcRect b="2192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ddu16.gancevichi.edu.by/be/sm_full.aspx?guid=7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956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school3fryaz.edumsko.ru/uploads/3000/2513/section/151758/183995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zhukschint.edumsko.ru/uploads/3000/2348/section/143412/images/slide_11.jpg?1510331531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3714744"/>
            <a:ext cx="6837363" cy="5429256"/>
          </a:xfrm>
          <a:prstGeom prst="rect">
            <a:avLst/>
          </a:prstGeom>
          <a:noFill/>
        </p:spPr>
      </p:pic>
      <p:pic>
        <p:nvPicPr>
          <p:cNvPr id="5" name="Picture 2" descr="https://sad36podr.edumsko.ru/uploads/2400/2385/section/676359/p46_87cfb35718dd905393ab1bfa4a7410b4.jpg?1513359817858"/>
          <p:cNvPicPr>
            <a:picLocks noChangeAspect="1" noChangeArrowheads="1"/>
          </p:cNvPicPr>
          <p:nvPr/>
        </p:nvPicPr>
        <p:blipFill>
          <a:blip r:embed="rId3"/>
          <a:srcRect b="71577"/>
          <a:stretch>
            <a:fillRect/>
          </a:stretch>
        </p:blipFill>
        <p:spPr bwMode="auto">
          <a:xfrm>
            <a:off x="0" y="0"/>
            <a:ext cx="7108185" cy="328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lvsch20.edusite.ru/images/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922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16-kyshtym.educhel.ru/uploads/34800/34743/section/738908/pdd10.jpg?1522818444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korec.cbg.ru/wp-content/uploads/2015/11/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04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avatars.mds.yandex.net/get-pdb/211794/4146f108-fb4f-4b84-b13d-3cc2a796ff4a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</cp:revision>
  <dcterms:created xsi:type="dcterms:W3CDTF">2019-05-07T11:22:30Z</dcterms:created>
  <dcterms:modified xsi:type="dcterms:W3CDTF">2019-05-07T12:50:56Z</dcterms:modified>
</cp:coreProperties>
</file>